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20"/>
  </p:notesMasterIdLst>
  <p:handoutMasterIdLst>
    <p:handoutMasterId r:id="rId21"/>
  </p:handoutMasterIdLst>
  <p:sldIdLst>
    <p:sldId id="256" r:id="rId3"/>
    <p:sldId id="273" r:id="rId4"/>
    <p:sldId id="274" r:id="rId5"/>
    <p:sldId id="275" r:id="rId6"/>
    <p:sldId id="276" r:id="rId7"/>
    <p:sldId id="277" r:id="rId8"/>
    <p:sldId id="272" r:id="rId9"/>
    <p:sldId id="267" r:id="rId10"/>
    <p:sldId id="257" r:id="rId11"/>
    <p:sldId id="268" r:id="rId12"/>
    <p:sldId id="280" r:id="rId13"/>
    <p:sldId id="258" r:id="rId14"/>
    <p:sldId id="262" r:id="rId15"/>
    <p:sldId id="263" r:id="rId16"/>
    <p:sldId id="278" r:id="rId17"/>
    <p:sldId id="279" r:id="rId18"/>
    <p:sldId id="266" r:id="rId19"/>
  </p:sldIdLst>
  <p:sldSz cx="12192000" cy="6858000"/>
  <p:notesSz cx="6858000" cy="9144000"/>
  <p:embeddedFontLst>
    <p:embeddedFont>
      <p:font typeface="Alfarn" panose="00000800000000000000" charset="0"/>
      <p:bold r:id="rId22"/>
    </p:embeddedFont>
    <p:embeddedFont>
      <p:font typeface="Calibri" panose="020F0502020204030204" pitchFamily="34" charset="0"/>
      <p:regular r:id="rId23"/>
      <p:bold r:id="rId24"/>
      <p:italic r:id="rId25"/>
      <p:boldItalic r:id="rId26"/>
    </p:embeddedFont>
    <p:embeddedFont>
      <p:font typeface="CarlMarx" panose="020B0604020202020204" charset="0"/>
      <p:regular r:id="rId27"/>
      <p:bold r:id="rId28"/>
    </p:embeddedFont>
    <p:embeddedFont>
      <p:font typeface="Consolas" panose="020B0609020204030204" pitchFamily="49" charset="0"/>
      <p:regular r:id="rId29"/>
      <p:bold r:id="rId30"/>
      <p:italic r:id="rId31"/>
      <p:boldItalic r:id="rId32"/>
    </p:embeddedFont>
    <p:embeddedFont>
      <p:font typeface="Segoe UI" panose="020B0502040204020203" pitchFamily="34" charset="0"/>
      <p:regular r:id="rId33"/>
      <p:bold r:id="rId34"/>
      <p:italic r:id="rId35"/>
      <p:boldItalic r:id="rId36"/>
    </p:embeddedFont>
    <p:embeddedFont>
      <p:font typeface="Stencil" panose="040409050D0802020404" pitchFamily="82" charset="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178DCF-B113-4307-AC1E-B29B8302EF7C}" v="5" dt="2019-05-29T12:45:43.2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autoAdjust="0"/>
    <p:restoredTop sz="62667" autoAdjust="0"/>
  </p:normalViewPr>
  <p:slideViewPr>
    <p:cSldViewPr snapToGrid="0">
      <p:cViewPr varScale="1">
        <p:scale>
          <a:sx n="71" d="100"/>
          <a:sy n="71" d="100"/>
        </p:scale>
        <p:origin x="205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9"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handoutMaster" Target="handoutMasters/handoutMaster1.xml"/><Relationship Id="rId34" Type="http://schemas.openxmlformats.org/officeDocument/2006/relationships/font" Target="fonts/font13.fntdata"/><Relationship Id="rId42"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29" Type="http://schemas.openxmlformats.org/officeDocument/2006/relationships/font" Target="fonts/font8.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8A54F20-CE2A-4E53-B6D8-3F1EE933CC9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34DB292-3FB5-40C9-BC73-257DB5BB439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C37AB4-2072-4FD6-AFBA-2408D6D6BEBA}" type="datetimeFigureOut">
              <a:rPr lang="en-US" smtClean="0"/>
              <a:t>5/29/2019</a:t>
            </a:fld>
            <a:endParaRPr lang="en-US"/>
          </a:p>
        </p:txBody>
      </p:sp>
      <p:sp>
        <p:nvSpPr>
          <p:cNvPr id="4" name="Footer Placeholder 3">
            <a:extLst>
              <a:ext uri="{FF2B5EF4-FFF2-40B4-BE49-F238E27FC236}">
                <a16:creationId xmlns:a16="http://schemas.microsoft.com/office/drawing/2014/main" id="{41F3945C-832F-4243-99A3-DDB3C53DA8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@stephanevg</a:t>
            </a:r>
          </a:p>
        </p:txBody>
      </p:sp>
      <p:sp>
        <p:nvSpPr>
          <p:cNvPr id="5" name="Slide Number Placeholder 4">
            <a:extLst>
              <a:ext uri="{FF2B5EF4-FFF2-40B4-BE49-F238E27FC236}">
                <a16:creationId xmlns:a16="http://schemas.microsoft.com/office/drawing/2014/main" id="{283682DA-9AFB-4AB5-B670-951DE5AD214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177B50-158C-4075-B1AB-E34EAAE70ACF}" type="slidenum">
              <a:rPr lang="en-US" smtClean="0"/>
              <a:t>‹#›</a:t>
            </a:fld>
            <a:endParaRPr lang="en-US"/>
          </a:p>
        </p:txBody>
      </p:sp>
    </p:spTree>
    <p:extLst>
      <p:ext uri="{BB962C8B-B14F-4D97-AF65-F5344CB8AC3E}">
        <p14:creationId xmlns:p14="http://schemas.microsoft.com/office/powerpoint/2010/main" val="1772216140"/>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5/29/2019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@stephanevg</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To</a:t>
            </a:r>
            <a:r>
              <a:rPr lang="de-DE" dirty="0"/>
              <a:t> color-code PowerShell </a:t>
            </a:r>
            <a:r>
              <a:rPr lang="de-DE" dirty="0" err="1"/>
              <a:t>code</a:t>
            </a:r>
            <a:r>
              <a:rPr lang="de-DE" dirty="0"/>
              <a:t> in a </a:t>
            </a:r>
            <a:r>
              <a:rPr lang="de-DE" dirty="0" err="1"/>
              <a:t>consistent</a:t>
            </a:r>
            <a:r>
              <a:rPr lang="de-DE" dirty="0"/>
              <a:t> </a:t>
            </a:r>
            <a:r>
              <a:rPr lang="de-DE" dirty="0" err="1"/>
              <a:t>way</a:t>
            </a:r>
            <a:r>
              <a:rPr lang="de-DE" dirty="0"/>
              <a:t>, </a:t>
            </a:r>
            <a:r>
              <a:rPr lang="de-DE" dirty="0" err="1"/>
              <a:t>we</a:t>
            </a:r>
            <a:r>
              <a:rPr lang="de-DE" dirty="0"/>
              <a:t> </a:t>
            </a:r>
            <a:r>
              <a:rPr lang="de-DE" dirty="0" err="1"/>
              <a:t>ask</a:t>
            </a:r>
            <a:r>
              <a:rPr lang="de-DE" dirty="0"/>
              <a:t> </a:t>
            </a:r>
            <a:r>
              <a:rPr lang="de-DE" dirty="0" err="1"/>
              <a:t>that</a:t>
            </a:r>
            <a:r>
              <a:rPr lang="de-DE" dirty="0"/>
              <a:t> </a:t>
            </a:r>
            <a:r>
              <a:rPr lang="de-DE" dirty="0" err="1"/>
              <a:t>you</a:t>
            </a:r>
            <a:r>
              <a:rPr lang="de-DE" dirty="0"/>
              <a:t> </a:t>
            </a:r>
            <a:r>
              <a:rPr lang="de-DE" dirty="0" err="1"/>
              <a:t>paste</a:t>
            </a:r>
            <a:r>
              <a:rPr lang="de-DE" dirty="0"/>
              <a:t> </a:t>
            </a:r>
            <a:r>
              <a:rPr lang="de-DE" dirty="0" err="1"/>
              <a:t>your</a:t>
            </a:r>
            <a:r>
              <a:rPr lang="de-DE" dirty="0"/>
              <a:t> </a:t>
            </a:r>
            <a:r>
              <a:rPr lang="de-DE" dirty="0" err="1"/>
              <a:t>code</a:t>
            </a:r>
            <a:r>
              <a:rPr lang="de-DE" dirty="0"/>
              <a:t> </a:t>
            </a:r>
            <a:r>
              <a:rPr lang="de-DE" dirty="0" err="1"/>
              <a:t>into</a:t>
            </a:r>
            <a:r>
              <a:rPr lang="de-DE" dirty="0"/>
              <a:t> PowerShell ISE, </a:t>
            </a:r>
            <a:r>
              <a:rPr lang="de-DE" dirty="0" err="1"/>
              <a:t>select</a:t>
            </a:r>
            <a:r>
              <a:rPr lang="de-DE" dirty="0"/>
              <a:t> </a:t>
            </a:r>
            <a:r>
              <a:rPr lang="de-DE" dirty="0" err="1"/>
              <a:t>it</a:t>
            </a:r>
            <a:r>
              <a:rPr lang="de-DE" dirty="0"/>
              <a:t>, and </a:t>
            </a:r>
            <a:r>
              <a:rPr lang="de-DE" dirty="0" err="1"/>
              <a:t>copy</a:t>
            </a:r>
            <a:r>
              <a:rPr lang="de-DE" dirty="0"/>
              <a:t> </a:t>
            </a:r>
            <a:r>
              <a:rPr lang="de-DE" dirty="0" err="1"/>
              <a:t>it</a:t>
            </a:r>
            <a:r>
              <a:rPr lang="de-DE" dirty="0"/>
              <a:t> </a:t>
            </a:r>
            <a:r>
              <a:rPr lang="de-DE" dirty="0" err="1"/>
              <a:t>from</a:t>
            </a:r>
            <a:r>
              <a:rPr lang="de-DE" dirty="0"/>
              <a:t> ISE. Next, </a:t>
            </a:r>
            <a:r>
              <a:rPr lang="de-DE" dirty="0" err="1"/>
              <a:t>paste</a:t>
            </a:r>
            <a:r>
              <a:rPr lang="de-DE" dirty="0"/>
              <a:t> </a:t>
            </a:r>
            <a:r>
              <a:rPr lang="de-DE" dirty="0" err="1"/>
              <a:t>the</a:t>
            </a:r>
            <a:r>
              <a:rPr lang="de-DE" dirty="0"/>
              <a:t> </a:t>
            </a:r>
            <a:r>
              <a:rPr lang="de-DE" dirty="0" err="1"/>
              <a:t>code</a:t>
            </a:r>
            <a:r>
              <a:rPr lang="de-DE" dirty="0"/>
              <a:t> </a:t>
            </a:r>
            <a:r>
              <a:rPr lang="de-DE" dirty="0" err="1"/>
              <a:t>into</a:t>
            </a:r>
            <a:r>
              <a:rPr lang="de-DE" dirty="0"/>
              <a:t> </a:t>
            </a:r>
            <a:r>
              <a:rPr lang="de-DE" dirty="0" err="1"/>
              <a:t>the</a:t>
            </a:r>
            <a:r>
              <a:rPr lang="de-DE" dirty="0"/>
              <a:t> </a:t>
            </a:r>
            <a:r>
              <a:rPr lang="de-DE" dirty="0" err="1"/>
              <a:t>text</a:t>
            </a:r>
            <a:r>
              <a:rPr lang="de-DE" dirty="0"/>
              <a:t> </a:t>
            </a:r>
            <a:r>
              <a:rPr lang="de-DE" dirty="0" err="1"/>
              <a:t>field</a:t>
            </a:r>
            <a:r>
              <a:rPr lang="de-DE" dirty="0"/>
              <a:t>. </a:t>
            </a:r>
            <a:r>
              <a:rPr lang="de-DE" dirty="0" err="1"/>
              <a:t>It</a:t>
            </a:r>
            <a:r>
              <a:rPr lang="de-DE" dirty="0"/>
              <a:t> will </a:t>
            </a:r>
            <a:r>
              <a:rPr lang="de-DE" dirty="0" err="1"/>
              <a:t>appear</a:t>
            </a:r>
            <a:r>
              <a:rPr lang="de-DE" dirty="0"/>
              <a:t> </a:t>
            </a:r>
            <a:r>
              <a:rPr lang="de-DE" dirty="0" err="1"/>
              <a:t>black</a:t>
            </a:r>
            <a:r>
              <a:rPr lang="de-DE" dirty="0"/>
              <a:t> at </a:t>
            </a:r>
            <a:r>
              <a:rPr lang="de-DE" dirty="0" err="1"/>
              <a:t>first</a:t>
            </a:r>
            <a:r>
              <a:rPr lang="de-DE" dirty="0"/>
              <a:t>. </a:t>
            </a:r>
            <a:r>
              <a:rPr lang="de-DE" dirty="0" err="1"/>
              <a:t>When</a:t>
            </a:r>
            <a:r>
              <a:rPr lang="de-DE" dirty="0"/>
              <a:t> </a:t>
            </a:r>
            <a:r>
              <a:rPr lang="de-DE" dirty="0" err="1"/>
              <a:t>you</a:t>
            </a:r>
            <a:r>
              <a:rPr lang="de-DE" dirty="0"/>
              <a:t> </a:t>
            </a:r>
            <a:r>
              <a:rPr lang="de-DE" dirty="0" err="1"/>
              <a:t>click</a:t>
            </a:r>
            <a:r>
              <a:rPr lang="de-DE" dirty="0"/>
              <a:t> </a:t>
            </a:r>
            <a:r>
              <a:rPr lang="de-DE" dirty="0" err="1"/>
              <a:t>the</a:t>
            </a:r>
            <a:r>
              <a:rPr lang="de-DE" dirty="0"/>
              <a:t> </a:t>
            </a:r>
            <a:r>
              <a:rPr lang="de-DE" dirty="0" err="1"/>
              <a:t>small</a:t>
            </a:r>
            <a:r>
              <a:rPr lang="de-DE" dirty="0"/>
              <a:t> </a:t>
            </a:r>
            <a:r>
              <a:rPr lang="de-DE" dirty="0" err="1"/>
              <a:t>tool</a:t>
            </a:r>
            <a:r>
              <a:rPr lang="de-DE" dirty="0"/>
              <a:t> </a:t>
            </a:r>
            <a:r>
              <a:rPr lang="de-DE" dirty="0" err="1"/>
              <a:t>button</a:t>
            </a:r>
            <a:r>
              <a:rPr lang="de-DE" dirty="0"/>
              <a:t> </a:t>
            </a:r>
            <a:r>
              <a:rPr lang="de-DE" dirty="0" err="1"/>
              <a:t>that</a:t>
            </a:r>
            <a:r>
              <a:rPr lang="de-DE" dirty="0"/>
              <a:t> </a:t>
            </a:r>
            <a:r>
              <a:rPr lang="de-DE" dirty="0" err="1"/>
              <a:t>appears</a:t>
            </a:r>
            <a:r>
              <a:rPr lang="de-DE" dirty="0"/>
              <a:t> after </a:t>
            </a:r>
            <a:r>
              <a:rPr lang="de-DE" dirty="0" err="1"/>
              <a:t>pasting</a:t>
            </a:r>
            <a:r>
              <a:rPr lang="de-DE" dirty="0"/>
              <a:t> </a:t>
            </a:r>
            <a:r>
              <a:rPr lang="de-DE" dirty="0" err="1"/>
              <a:t>the</a:t>
            </a:r>
            <a:r>
              <a:rPr lang="de-DE" dirty="0"/>
              <a:t> </a:t>
            </a:r>
            <a:r>
              <a:rPr lang="de-DE" dirty="0" err="1"/>
              <a:t>code</a:t>
            </a:r>
            <a:r>
              <a:rPr lang="de-DE" dirty="0"/>
              <a:t>, </a:t>
            </a:r>
            <a:r>
              <a:rPr lang="de-DE" dirty="0" err="1"/>
              <a:t>choose</a:t>
            </a:r>
            <a:r>
              <a:rPr lang="de-DE" dirty="0"/>
              <a:t> </a:t>
            </a:r>
            <a:r>
              <a:rPr lang="de-DE" dirty="0" err="1"/>
              <a:t>the</a:t>
            </a:r>
            <a:r>
              <a:rPr lang="de-DE" dirty="0"/>
              <a:t> </a:t>
            </a:r>
            <a:r>
              <a:rPr lang="de-DE" dirty="0" err="1"/>
              <a:t>middle</a:t>
            </a:r>
            <a:r>
              <a:rPr lang="de-DE" dirty="0"/>
              <a:t> </a:t>
            </a:r>
            <a:r>
              <a:rPr lang="de-DE" dirty="0" err="1"/>
              <a:t>icon</a:t>
            </a:r>
            <a:r>
              <a:rPr lang="de-DE" dirty="0"/>
              <a:t> </a:t>
            </a:r>
            <a:r>
              <a:rPr lang="de-DE" dirty="0" err="1"/>
              <a:t>with</a:t>
            </a:r>
            <a:r>
              <a:rPr lang="de-DE" dirty="0"/>
              <a:t> </a:t>
            </a:r>
            <a:r>
              <a:rPr lang="de-DE" dirty="0" err="1"/>
              <a:t>the</a:t>
            </a:r>
            <a:r>
              <a:rPr lang="de-DE" dirty="0"/>
              <a:t> </a:t>
            </a:r>
            <a:r>
              <a:rPr lang="de-DE" dirty="0" err="1"/>
              <a:t>brush</a:t>
            </a:r>
            <a:r>
              <a:rPr lang="de-DE" dirty="0"/>
              <a:t>. This </a:t>
            </a:r>
            <a:r>
              <a:rPr lang="de-DE" dirty="0" err="1"/>
              <a:t>adds</a:t>
            </a:r>
            <a:r>
              <a:rPr lang="de-DE" dirty="0"/>
              <a:t> back </a:t>
            </a:r>
            <a:r>
              <a:rPr lang="de-DE" dirty="0" err="1"/>
              <a:t>the</a:t>
            </a:r>
            <a:r>
              <a:rPr lang="de-DE" dirty="0"/>
              <a:t> </a:t>
            </a:r>
            <a:r>
              <a:rPr lang="de-DE" dirty="0" err="1"/>
              <a:t>token</a:t>
            </a:r>
            <a:r>
              <a:rPr lang="de-DE" dirty="0"/>
              <a:t> </a:t>
            </a:r>
            <a:r>
              <a:rPr lang="de-DE" dirty="0" err="1"/>
              <a:t>colors</a:t>
            </a:r>
            <a:r>
              <a:rPr lang="de-DE" dirty="0"/>
              <a:t>.</a:t>
            </a:r>
          </a:p>
          <a:p>
            <a:endParaRPr lang="de-DE" dirty="0"/>
          </a:p>
          <a:p>
            <a:r>
              <a:rPr lang="de-DE" dirty="0" err="1"/>
              <a:t>Again</a:t>
            </a:r>
            <a:r>
              <a:rPr lang="de-DE" dirty="0"/>
              <a:t>, </a:t>
            </a:r>
            <a:r>
              <a:rPr lang="de-DE" dirty="0" err="1"/>
              <a:t>use</a:t>
            </a:r>
            <a:r>
              <a:rPr lang="de-DE" dirty="0"/>
              <a:t> </a:t>
            </a:r>
            <a:r>
              <a:rPr lang="de-DE" dirty="0" err="1"/>
              <a:t>any</a:t>
            </a:r>
            <a:r>
              <a:rPr lang="de-DE" dirty="0"/>
              <a:t> </a:t>
            </a:r>
            <a:r>
              <a:rPr lang="de-DE" dirty="0" err="1"/>
              <a:t>editor</a:t>
            </a:r>
            <a:r>
              <a:rPr lang="de-DE" dirty="0"/>
              <a:t> </a:t>
            </a:r>
            <a:r>
              <a:rPr lang="de-DE" dirty="0" err="1"/>
              <a:t>you</a:t>
            </a:r>
            <a:r>
              <a:rPr lang="de-DE" dirty="0"/>
              <a:t> </a:t>
            </a:r>
            <a:r>
              <a:rPr lang="de-DE" dirty="0" err="1"/>
              <a:t>want</a:t>
            </a:r>
            <a:r>
              <a:rPr lang="de-DE" dirty="0"/>
              <a:t> </a:t>
            </a:r>
            <a:r>
              <a:rPr lang="de-DE" dirty="0" err="1"/>
              <a:t>during</a:t>
            </a:r>
            <a:r>
              <a:rPr lang="de-DE" dirty="0"/>
              <a:t> </a:t>
            </a:r>
            <a:r>
              <a:rPr lang="de-DE" dirty="0" err="1"/>
              <a:t>your</a:t>
            </a:r>
            <a:r>
              <a:rPr lang="de-DE" dirty="0"/>
              <a:t> </a:t>
            </a:r>
            <a:r>
              <a:rPr lang="de-DE" dirty="0" err="1"/>
              <a:t>demos</a:t>
            </a:r>
            <a:r>
              <a:rPr lang="de-DE" dirty="0"/>
              <a:t>. </a:t>
            </a:r>
            <a:r>
              <a:rPr lang="de-DE" dirty="0" err="1"/>
              <a:t>We</a:t>
            </a:r>
            <a:r>
              <a:rPr lang="de-DE" dirty="0"/>
              <a:t> </a:t>
            </a:r>
            <a:r>
              <a:rPr lang="de-DE" dirty="0" err="1"/>
              <a:t>ask</a:t>
            </a:r>
            <a:r>
              <a:rPr lang="de-DE" dirty="0"/>
              <a:t> </a:t>
            </a:r>
            <a:r>
              <a:rPr lang="de-DE" dirty="0" err="1"/>
              <a:t>that</a:t>
            </a:r>
            <a:r>
              <a:rPr lang="de-DE" dirty="0"/>
              <a:t> </a:t>
            </a:r>
            <a:r>
              <a:rPr lang="de-DE" dirty="0" err="1"/>
              <a:t>you</a:t>
            </a:r>
            <a:r>
              <a:rPr lang="de-DE" dirty="0"/>
              <a:t> </a:t>
            </a:r>
            <a:r>
              <a:rPr lang="de-DE" dirty="0" err="1"/>
              <a:t>use</a:t>
            </a:r>
            <a:r>
              <a:rPr lang="de-DE" dirty="0"/>
              <a:t> ISE </a:t>
            </a:r>
            <a:r>
              <a:rPr lang="de-DE" dirty="0" err="1"/>
              <a:t>solely</a:t>
            </a:r>
            <a:r>
              <a:rPr lang="de-DE" dirty="0"/>
              <a:t> </a:t>
            </a:r>
            <a:r>
              <a:rPr lang="de-DE" dirty="0" err="1"/>
              <a:t>for</a:t>
            </a:r>
            <a:r>
              <a:rPr lang="de-DE" dirty="0"/>
              <a:t> </a:t>
            </a:r>
            <a:r>
              <a:rPr lang="de-DE" dirty="0" err="1"/>
              <a:t>the</a:t>
            </a:r>
            <a:r>
              <a:rPr lang="de-DE" dirty="0"/>
              <a:t> </a:t>
            </a:r>
            <a:r>
              <a:rPr lang="de-DE" dirty="0" err="1"/>
              <a:t>purpose</a:t>
            </a:r>
            <a:r>
              <a:rPr lang="de-DE" dirty="0"/>
              <a:t> </a:t>
            </a:r>
            <a:r>
              <a:rPr lang="de-DE" dirty="0" err="1"/>
              <a:t>of</a:t>
            </a:r>
            <a:r>
              <a:rPr lang="de-DE" dirty="0"/>
              <a:t> </a:t>
            </a:r>
            <a:r>
              <a:rPr lang="de-DE" dirty="0" err="1"/>
              <a:t>consistently</a:t>
            </a:r>
            <a:r>
              <a:rPr lang="de-DE" dirty="0"/>
              <a:t> color-</a:t>
            </a:r>
            <a:r>
              <a:rPr lang="de-DE" dirty="0" err="1"/>
              <a:t>coding</a:t>
            </a:r>
            <a:r>
              <a:rPr lang="de-DE" dirty="0"/>
              <a:t>.</a:t>
            </a:r>
          </a:p>
          <a:p>
            <a:r>
              <a:rPr lang="de-DE" dirty="0" err="1"/>
              <a:t>If</a:t>
            </a:r>
            <a:r>
              <a:rPr lang="de-DE" dirty="0"/>
              <a:t> </a:t>
            </a:r>
            <a:r>
              <a:rPr lang="de-DE" dirty="0" err="1"/>
              <a:t>you</a:t>
            </a:r>
            <a:r>
              <a:rPr lang="de-DE" dirty="0"/>
              <a:t> </a:t>
            </a:r>
            <a:r>
              <a:rPr lang="de-DE" dirty="0" err="1"/>
              <a:t>use</a:t>
            </a:r>
            <a:r>
              <a:rPr lang="de-DE" dirty="0"/>
              <a:t> </a:t>
            </a:r>
            <a:r>
              <a:rPr lang="de-DE" dirty="0" err="1"/>
              <a:t>editors</a:t>
            </a:r>
            <a:r>
              <a:rPr lang="de-DE" dirty="0"/>
              <a:t> </a:t>
            </a:r>
            <a:r>
              <a:rPr lang="de-DE" dirty="0" err="1"/>
              <a:t>other</a:t>
            </a:r>
            <a:r>
              <a:rPr lang="de-DE" dirty="0"/>
              <a:t> </a:t>
            </a:r>
            <a:r>
              <a:rPr lang="de-DE" dirty="0" err="1"/>
              <a:t>than</a:t>
            </a:r>
            <a:r>
              <a:rPr lang="de-DE" dirty="0"/>
              <a:t> ISE, </a:t>
            </a:r>
            <a:r>
              <a:rPr lang="de-DE" dirty="0" err="1"/>
              <a:t>make</a:t>
            </a:r>
            <a:r>
              <a:rPr lang="de-DE" dirty="0"/>
              <a:t> </a:t>
            </a:r>
            <a:r>
              <a:rPr lang="de-DE" dirty="0" err="1"/>
              <a:t>sure</a:t>
            </a:r>
            <a:r>
              <a:rPr lang="de-DE" dirty="0"/>
              <a:t> </a:t>
            </a:r>
            <a:r>
              <a:rPr lang="de-DE" dirty="0" err="1"/>
              <a:t>you</a:t>
            </a:r>
            <a:r>
              <a:rPr lang="de-DE" dirty="0"/>
              <a:t> </a:t>
            </a:r>
            <a:r>
              <a:rPr lang="de-DE" dirty="0" err="1"/>
              <a:t>choose</a:t>
            </a:r>
            <a:r>
              <a:rPr lang="de-DE" dirty="0"/>
              <a:t> a light </a:t>
            </a:r>
            <a:r>
              <a:rPr lang="de-DE" dirty="0" err="1"/>
              <a:t>theme</a:t>
            </a:r>
            <a:r>
              <a:rPr lang="de-DE" dirty="0"/>
              <a:t>. Dark </a:t>
            </a:r>
            <a:r>
              <a:rPr lang="de-DE" dirty="0" err="1"/>
              <a:t>themes</a:t>
            </a:r>
            <a:r>
              <a:rPr lang="de-DE" dirty="0"/>
              <a:t> </a:t>
            </a:r>
            <a:r>
              <a:rPr lang="de-DE" dirty="0" err="1"/>
              <a:t>are</a:t>
            </a:r>
            <a:r>
              <a:rPr lang="de-DE" dirty="0"/>
              <a:t> </a:t>
            </a:r>
            <a:r>
              <a:rPr lang="de-DE" dirty="0" err="1"/>
              <a:t>hard</a:t>
            </a:r>
            <a:r>
              <a:rPr lang="de-DE" dirty="0"/>
              <a:t> </a:t>
            </a:r>
            <a:r>
              <a:rPr lang="de-DE" dirty="0" err="1"/>
              <a:t>to</a:t>
            </a:r>
            <a:r>
              <a:rPr lang="de-DE" dirty="0"/>
              <a:t> </a:t>
            </a:r>
            <a:r>
              <a:rPr lang="de-DE" dirty="0" err="1"/>
              <a:t>watch</a:t>
            </a:r>
            <a:r>
              <a:rPr lang="de-DE" dirty="0"/>
              <a:t> in a </a:t>
            </a:r>
            <a:r>
              <a:rPr lang="de-DE" dirty="0" err="1"/>
              <a:t>presentation</a:t>
            </a:r>
            <a:r>
              <a:rPr lang="de-DE" dirty="0"/>
              <a:t> </a:t>
            </a:r>
            <a:r>
              <a:rPr lang="de-DE" dirty="0" err="1"/>
              <a:t>room</a:t>
            </a:r>
            <a:r>
              <a:rPr lang="de-DE" dirty="0"/>
              <a:t>.</a:t>
            </a:r>
          </a:p>
        </p:txBody>
      </p:sp>
      <p:sp>
        <p:nvSpPr>
          <p:cNvPr id="4" name="Foliennummernplatzhalter 3"/>
          <p:cNvSpPr>
            <a:spLocks noGrp="1"/>
          </p:cNvSpPr>
          <p:nvPr>
            <p:ph type="sldNum" sz="quarter" idx="10"/>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3339645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499326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626616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@stephanevg</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@stephanevg</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@stephanevg</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@stephanevg</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@stephanevg</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@stephanevg</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rchaganti/Presentations/blob/master/psconfAsia2018/BYOA/03_DAaaS/DAaaS-UI/routes/usage.ps1"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Create websites using PSHTML and Polaris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Van Gulick Stéphane</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r>
              <a:rPr lang="de-DE" dirty="0"/>
              <a:t>Outline your presentation here</a:t>
            </a:r>
          </a:p>
          <a:p>
            <a:pPr lvl="1"/>
            <a:r>
              <a:rPr lang="de-DE" dirty="0"/>
              <a:t>Keep bullets to one line</a:t>
            </a:r>
          </a:p>
          <a:p>
            <a:pPr lvl="1"/>
            <a:r>
              <a:rPr lang="de-DE" dirty="0"/>
              <a:t>Do not use linebreaks, be precise and on point!</a:t>
            </a:r>
          </a:p>
          <a:p>
            <a:pPr lvl="2"/>
            <a:r>
              <a:rPr lang="de-DE" dirty="0"/>
              <a:t>Try and avoid 3rd level bullets</a:t>
            </a:r>
          </a:p>
          <a:p>
            <a:pPr lvl="2"/>
            <a:endParaRPr lang="de-DE" dirty="0"/>
          </a:p>
          <a:p>
            <a:r>
              <a:rPr lang="de-DE" dirty="0"/>
              <a:t>Keep need for slides to a minimum</a:t>
            </a:r>
          </a:p>
          <a:p>
            <a:r>
              <a:rPr lang="de-DE" dirty="0"/>
              <a:t>Use demos instead</a:t>
            </a:r>
          </a:p>
          <a:p>
            <a:endParaRPr lang="en-US" dirty="0"/>
          </a:p>
          <a:p>
            <a:r>
              <a:rPr lang="en-US" dirty="0"/>
              <a:t>This is an example of the “Title &amp; Non-bulleted text” layout.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@stephanevg</a:t>
            </a:r>
            <a:endParaRPr lang="en-US" dirty="0"/>
          </a:p>
        </p:txBody>
      </p:sp>
    </p:spTree>
    <p:extLst>
      <p:ext uri="{BB962C8B-B14F-4D97-AF65-F5344CB8AC3E}">
        <p14:creationId xmlns:p14="http://schemas.microsoft.com/office/powerpoint/2010/main" val="2477734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8C9CE-4DF9-4E78-8343-4FF8EB85EEF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BB7C209-0AB1-4432-900A-6CCDD5775FC6}"/>
              </a:ext>
            </a:extLst>
          </p:cNvPr>
          <p:cNvSpPr>
            <a:spLocks noGrp="1"/>
          </p:cNvSpPr>
          <p:nvPr>
            <p:ph idx="1"/>
          </p:nvPr>
        </p:nvSpPr>
        <p:spPr/>
        <p:txBody>
          <a:bodyPr/>
          <a:lstStyle/>
          <a:p>
            <a:r>
              <a:rPr lang="de-CH" dirty="0">
                <a:hlinkClick r:id="rId2"/>
              </a:rPr>
              <a:t>https://github.com/rchaganti/Presentations/blob/master/psconfAsia2018/BYOA/03_DAaaS/DAaaS-UI/routes/usage.ps1</a:t>
            </a:r>
            <a:endParaRPr lang="en-US" dirty="0"/>
          </a:p>
        </p:txBody>
      </p:sp>
      <p:sp>
        <p:nvSpPr>
          <p:cNvPr id="4" name="Footer Placeholder 3">
            <a:extLst>
              <a:ext uri="{FF2B5EF4-FFF2-40B4-BE49-F238E27FC236}">
                <a16:creationId xmlns:a16="http://schemas.microsoft.com/office/drawing/2014/main" id="{BF5E93CF-52B4-4813-B860-51B8EE38A620}"/>
              </a:ext>
            </a:extLst>
          </p:cNvPr>
          <p:cNvSpPr>
            <a:spLocks noGrp="1"/>
          </p:cNvSpPr>
          <p:nvPr>
            <p:ph type="ftr" sz="quarter" idx="11"/>
          </p:nvPr>
        </p:nvSpPr>
        <p:spPr/>
        <p:txBody>
          <a:bodyPr/>
          <a:lstStyle/>
          <a:p>
            <a:r>
              <a:rPr lang="en-US"/>
              <a:t>@stephanevg</a:t>
            </a:r>
            <a:endParaRPr lang="en-US" dirty="0"/>
          </a:p>
        </p:txBody>
      </p:sp>
    </p:spTree>
    <p:extLst>
      <p:ext uri="{BB962C8B-B14F-4D97-AF65-F5344CB8AC3E}">
        <p14:creationId xmlns:p14="http://schemas.microsoft.com/office/powerpoint/2010/main" val="40334911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Demo Title</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@stephanevg</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4B0769-0594-45F2-929F-500DFE87EFD9}"/>
              </a:ext>
            </a:extLst>
          </p:cNvPr>
          <p:cNvSpPr>
            <a:spLocks noGrp="1"/>
          </p:cNvSpPr>
          <p:nvPr>
            <p:ph type="body" idx="1"/>
          </p:nvPr>
        </p:nvSpPr>
        <p:spPr>
          <a:solidFill>
            <a:schemeClr val="bg1">
              <a:lumMod val="95000"/>
            </a:schemeClr>
          </a:solidFill>
          <a:ln>
            <a:solidFill>
              <a:schemeClr val="accent1"/>
            </a:solidFill>
          </a:ln>
          <a:effectLst>
            <a:outerShdw blurRad="241300" dist="139700" dir="2700000" algn="tl" rotWithShape="0">
              <a:prstClr val="black">
                <a:alpha val="40000"/>
              </a:prstClr>
            </a:outerShdw>
          </a:effectLst>
        </p:spPr>
        <p:txBody>
          <a:bodyPr lIns="180000" tIns="180000" rIns="180000" bIns="180000">
            <a:normAutofit/>
          </a:bodyPr>
          <a:lstStyle/>
          <a:p>
            <a:pPr lvl="0">
              <a:lnSpc>
                <a:spcPct val="100000"/>
              </a:lnSpc>
              <a:spcBef>
                <a:spcPct val="20000"/>
              </a:spcBef>
            </a:pPr>
            <a:r>
              <a:rPr lang="en-US" sz="1700" dirty="0">
                <a:solidFill>
                  <a:srgbClr val="006400"/>
                </a:solidFill>
              </a:rPr>
              <a:t># Follow these instructions to show perfectly color-coded PowerShell code.</a:t>
            </a:r>
          </a:p>
          <a:p>
            <a:pPr lvl="0">
              <a:lnSpc>
                <a:spcPct val="100000"/>
              </a:lnSpc>
              <a:spcBef>
                <a:spcPct val="20000"/>
              </a:spcBef>
            </a:pPr>
            <a:endParaRPr lang="en-US" sz="1700" dirty="0">
              <a:solidFill>
                <a:srgbClr val="006400"/>
              </a:solidFill>
            </a:endParaRPr>
          </a:p>
          <a:p>
            <a:pPr lvl="0">
              <a:lnSpc>
                <a:spcPct val="100000"/>
              </a:lnSpc>
              <a:spcBef>
                <a:spcPct val="20000"/>
              </a:spcBef>
            </a:pPr>
            <a:r>
              <a:rPr lang="en-US" sz="1700" dirty="0">
                <a:solidFill>
                  <a:srgbClr val="006400"/>
                </a:solidFill>
              </a:rPr>
              <a:t># Paste code to PowerShell ISE, select it, and copy it to the clipboard.</a:t>
            </a:r>
            <a:endParaRPr lang="en-US" sz="1700" dirty="0">
              <a:solidFill>
                <a:prstClr val="black"/>
              </a:solidFill>
            </a:endParaRPr>
          </a:p>
          <a:p>
            <a:pPr lvl="0">
              <a:lnSpc>
                <a:spcPct val="100000"/>
              </a:lnSpc>
              <a:spcBef>
                <a:spcPct val="20000"/>
              </a:spcBef>
            </a:pPr>
            <a:r>
              <a:rPr lang="en-US" sz="1700" dirty="0">
                <a:solidFill>
                  <a:srgbClr val="0000FF"/>
                </a:solidFill>
              </a:rPr>
              <a:t>Paste-Code</a:t>
            </a:r>
            <a:r>
              <a:rPr lang="en-US" sz="1700" dirty="0">
                <a:solidFill>
                  <a:prstClr val="black"/>
                </a:solidFill>
              </a:rPr>
              <a:t> </a:t>
            </a:r>
            <a:r>
              <a:rPr lang="en-US" sz="1700" dirty="0">
                <a:solidFill>
                  <a:srgbClr val="000080"/>
                </a:solidFill>
              </a:rPr>
              <a:t>-</a:t>
            </a:r>
            <a:r>
              <a:rPr lang="en-US" sz="1700" dirty="0" err="1">
                <a:solidFill>
                  <a:srgbClr val="000080"/>
                </a:solidFill>
              </a:rPr>
              <a:t>ToISE</a:t>
            </a:r>
            <a:r>
              <a:rPr lang="en-US" sz="1700" dirty="0">
                <a:solidFill>
                  <a:prstClr val="black"/>
                </a:solidFill>
              </a:rPr>
              <a:t> </a:t>
            </a:r>
            <a:r>
              <a:rPr lang="en-US" sz="1700" dirty="0">
                <a:solidFill>
                  <a:srgbClr val="A9A9A9"/>
                </a:solidFill>
              </a:rPr>
              <a:t>|</a:t>
            </a:r>
            <a:r>
              <a:rPr lang="en-US" sz="1700" dirty="0">
                <a:solidFill>
                  <a:prstClr val="black"/>
                </a:solidFill>
              </a:rPr>
              <a:t> </a:t>
            </a:r>
            <a:r>
              <a:rPr lang="en-US" sz="1700" dirty="0">
                <a:solidFill>
                  <a:srgbClr val="0000FF"/>
                </a:solidFill>
              </a:rPr>
              <a:t>Select-Code</a:t>
            </a:r>
            <a:r>
              <a:rPr lang="en-US" sz="1700" dirty="0">
                <a:solidFill>
                  <a:prstClr val="black"/>
                </a:solidFill>
              </a:rPr>
              <a:t> </a:t>
            </a:r>
            <a:r>
              <a:rPr lang="en-US" sz="1700" dirty="0">
                <a:solidFill>
                  <a:srgbClr val="A9A9A9"/>
                </a:solidFill>
              </a:rPr>
              <a:t>|</a:t>
            </a:r>
            <a:r>
              <a:rPr lang="en-US" sz="1700" dirty="0">
                <a:solidFill>
                  <a:prstClr val="black"/>
                </a:solidFill>
              </a:rPr>
              <a:t> </a:t>
            </a:r>
            <a:r>
              <a:rPr lang="en-US" sz="1700" dirty="0">
                <a:solidFill>
                  <a:srgbClr val="0000FF"/>
                </a:solidFill>
              </a:rPr>
              <a:t>Copy-</a:t>
            </a:r>
            <a:r>
              <a:rPr lang="en-US" sz="1700" dirty="0" err="1">
                <a:solidFill>
                  <a:srgbClr val="0000FF"/>
                </a:solidFill>
              </a:rPr>
              <a:t>ToClipboard</a:t>
            </a:r>
            <a:endParaRPr lang="en-US" sz="1700" dirty="0">
              <a:solidFill>
                <a:prstClr val="black"/>
              </a:solidFill>
            </a:endParaRPr>
          </a:p>
          <a:p>
            <a:pPr lvl="0">
              <a:lnSpc>
                <a:spcPct val="100000"/>
              </a:lnSpc>
              <a:spcBef>
                <a:spcPct val="20000"/>
              </a:spcBef>
            </a:pPr>
            <a:endParaRPr lang="en-US" sz="1700" dirty="0">
              <a:solidFill>
                <a:prstClr val="black"/>
              </a:solidFill>
            </a:endParaRPr>
          </a:p>
          <a:p>
            <a:pPr lvl="0">
              <a:lnSpc>
                <a:spcPct val="100000"/>
              </a:lnSpc>
              <a:spcBef>
                <a:spcPct val="20000"/>
              </a:spcBef>
            </a:pPr>
            <a:r>
              <a:rPr lang="en-US" sz="1700" dirty="0">
                <a:solidFill>
                  <a:srgbClr val="006400"/>
                </a:solidFill>
              </a:rPr>
              <a:t># To insert it with full color-coding,</a:t>
            </a:r>
            <a:r>
              <a:rPr lang="en-US" sz="1700" dirty="0">
                <a:solidFill>
                  <a:prstClr val="black"/>
                </a:solidFill>
              </a:rPr>
              <a:t> </a:t>
            </a:r>
            <a:r>
              <a:rPr lang="en-US" sz="1700" dirty="0">
                <a:solidFill>
                  <a:srgbClr val="006400"/>
                </a:solidFill>
              </a:rPr>
              <a:t>paste the code into your slide.</a:t>
            </a:r>
          </a:p>
          <a:p>
            <a:pPr lvl="0">
              <a:lnSpc>
                <a:spcPct val="100000"/>
              </a:lnSpc>
              <a:spcBef>
                <a:spcPct val="20000"/>
              </a:spcBef>
            </a:pPr>
            <a:r>
              <a:rPr lang="en-US" sz="1700" dirty="0">
                <a:solidFill>
                  <a:srgbClr val="006400"/>
                </a:solidFill>
              </a:rPr>
              <a:t># It will be black,</a:t>
            </a:r>
            <a:r>
              <a:rPr lang="en-US" sz="1700" dirty="0">
                <a:solidFill>
                  <a:prstClr val="black"/>
                </a:solidFill>
              </a:rPr>
              <a:t> </a:t>
            </a:r>
            <a:r>
              <a:rPr lang="en-US" sz="1700" dirty="0">
                <a:solidFill>
                  <a:srgbClr val="006400"/>
                </a:solidFill>
              </a:rPr>
              <a:t>and there is a </a:t>
            </a:r>
            <a:r>
              <a:rPr lang="en-US" sz="1700" dirty="0" err="1">
                <a:solidFill>
                  <a:srgbClr val="006400"/>
                </a:solidFill>
              </a:rPr>
              <a:t>toolbutton</a:t>
            </a:r>
            <a:r>
              <a:rPr lang="en-US" sz="1700" dirty="0">
                <a:solidFill>
                  <a:srgbClr val="006400"/>
                </a:solidFill>
              </a:rPr>
              <a:t> labelled (Ctrl) in PPT.</a:t>
            </a:r>
            <a:endParaRPr lang="en-US" sz="1700" dirty="0">
              <a:solidFill>
                <a:prstClr val="black"/>
              </a:solidFill>
            </a:endParaRPr>
          </a:p>
          <a:p>
            <a:pPr lvl="0">
              <a:lnSpc>
                <a:spcPct val="100000"/>
              </a:lnSpc>
              <a:spcBef>
                <a:spcPct val="20000"/>
              </a:spcBef>
            </a:pPr>
            <a:r>
              <a:rPr lang="en-US" sz="1700" dirty="0">
                <a:solidFill>
                  <a:srgbClr val="0000FF"/>
                </a:solidFill>
              </a:rPr>
              <a:t>Click-</a:t>
            </a:r>
            <a:r>
              <a:rPr lang="en-US" sz="1700" dirty="0" err="1">
                <a:solidFill>
                  <a:srgbClr val="0000FF"/>
                </a:solidFill>
              </a:rPr>
              <a:t>ToolButton</a:t>
            </a:r>
            <a:r>
              <a:rPr lang="en-US" sz="1700" dirty="0">
                <a:solidFill>
                  <a:prstClr val="black"/>
                </a:solidFill>
              </a:rPr>
              <a:t> </a:t>
            </a:r>
            <a:r>
              <a:rPr lang="en-US" sz="1700" dirty="0">
                <a:solidFill>
                  <a:srgbClr val="000080"/>
                </a:solidFill>
              </a:rPr>
              <a:t>-Choose</a:t>
            </a:r>
            <a:r>
              <a:rPr lang="en-US" sz="1700" dirty="0">
                <a:solidFill>
                  <a:prstClr val="black"/>
                </a:solidFill>
              </a:rPr>
              <a:t> </a:t>
            </a:r>
            <a:r>
              <a:rPr lang="en-US" sz="1700" dirty="0" err="1">
                <a:solidFill>
                  <a:srgbClr val="8A2BE2"/>
                </a:solidFill>
              </a:rPr>
              <a:t>SymbolWithClipboardAndBrush</a:t>
            </a:r>
            <a:endParaRPr lang="en-US" sz="1700" dirty="0">
              <a:solidFill>
                <a:prstClr val="black"/>
              </a:solidFill>
            </a:endParaRPr>
          </a:p>
          <a:p>
            <a:pPr lvl="0">
              <a:lnSpc>
                <a:spcPct val="100000"/>
              </a:lnSpc>
              <a:spcBef>
                <a:spcPct val="20000"/>
              </a:spcBef>
            </a:pPr>
            <a:r>
              <a:rPr lang="en-US" sz="1700" dirty="0">
                <a:solidFill>
                  <a:srgbClr val="006400"/>
                </a:solidFill>
              </a:rPr>
              <a:t># Click the </a:t>
            </a:r>
            <a:r>
              <a:rPr lang="en-US" sz="1700" dirty="0" err="1">
                <a:solidFill>
                  <a:srgbClr val="006400"/>
                </a:solidFill>
              </a:rPr>
              <a:t>toolbutton</a:t>
            </a:r>
            <a:r>
              <a:rPr lang="en-US" sz="1700" dirty="0">
                <a:solidFill>
                  <a:srgbClr val="006400"/>
                </a:solidFill>
              </a:rPr>
              <a:t>, and choose the button that shows a clipboard with a brush.</a:t>
            </a:r>
          </a:p>
          <a:p>
            <a:pPr lvl="0">
              <a:lnSpc>
                <a:spcPct val="100000"/>
              </a:lnSpc>
              <a:spcBef>
                <a:spcPct val="20000"/>
              </a:spcBef>
            </a:pPr>
            <a:r>
              <a:rPr lang="en-US" sz="1700" dirty="0">
                <a:solidFill>
                  <a:srgbClr val="006400"/>
                </a:solidFill>
              </a:rPr>
              <a:t># This will add color-coding back to the pasted code</a:t>
            </a:r>
          </a:p>
          <a:p>
            <a:pPr lvl="0">
              <a:lnSpc>
                <a:spcPct val="100000"/>
              </a:lnSpc>
              <a:spcBef>
                <a:spcPct val="20000"/>
              </a:spcBef>
            </a:pPr>
            <a:endParaRPr lang="en-US" sz="1700" dirty="0">
              <a:solidFill>
                <a:srgbClr val="006400"/>
              </a:solidFill>
            </a:endParaRPr>
          </a:p>
          <a:p>
            <a:pPr lvl="0">
              <a:lnSpc>
                <a:spcPct val="100000"/>
              </a:lnSpc>
              <a:spcBef>
                <a:spcPct val="20000"/>
              </a:spcBef>
            </a:pPr>
            <a:r>
              <a:rPr lang="en-US" sz="1700" dirty="0">
                <a:solidFill>
                  <a:srgbClr val="FF0000"/>
                </a:solidFill>
              </a:rPr>
              <a:t>PLEASE NOTE: You do not need to use PowerShell ISE to code, or to demo.</a:t>
            </a:r>
          </a:p>
          <a:p>
            <a:pPr lvl="0">
              <a:lnSpc>
                <a:spcPct val="100000"/>
              </a:lnSpc>
              <a:spcBef>
                <a:spcPct val="20000"/>
              </a:spcBef>
            </a:pPr>
            <a:r>
              <a:rPr lang="en-US" sz="1700" dirty="0">
                <a:solidFill>
                  <a:srgbClr val="FF0000"/>
                </a:solidFill>
              </a:rPr>
              <a:t>             Use your preferred editor. </a:t>
            </a:r>
            <a:r>
              <a:rPr lang="en-US" sz="1700" b="1" dirty="0">
                <a:solidFill>
                  <a:srgbClr val="FF0000"/>
                </a:solidFill>
              </a:rPr>
              <a:t>With a light theme. </a:t>
            </a:r>
          </a:p>
          <a:p>
            <a:pPr lvl="0">
              <a:lnSpc>
                <a:spcPct val="100000"/>
              </a:lnSpc>
              <a:spcBef>
                <a:spcPct val="20000"/>
              </a:spcBef>
            </a:pPr>
            <a:endParaRPr lang="en-US" sz="1700" dirty="0">
              <a:solidFill>
                <a:srgbClr val="FF0000"/>
              </a:solidFill>
            </a:endParaRPr>
          </a:p>
          <a:p>
            <a:pPr lvl="0">
              <a:lnSpc>
                <a:spcPct val="100000"/>
              </a:lnSpc>
              <a:spcBef>
                <a:spcPct val="20000"/>
              </a:spcBef>
            </a:pPr>
            <a:r>
              <a:rPr lang="en-US" sz="1700" dirty="0">
                <a:solidFill>
                  <a:srgbClr val="FF0000"/>
                </a:solidFill>
              </a:rPr>
              <a:t>These steps use PowerShell ISE to color-code your code correctly and consistently, and insert the color-coded code into the slide. Please help make all code look consistent. Many thanks!</a:t>
            </a:r>
          </a:p>
          <a:p>
            <a:pPr lvl="0">
              <a:lnSpc>
                <a:spcPct val="100000"/>
              </a:lnSpc>
              <a:spcBef>
                <a:spcPct val="20000"/>
              </a:spcBef>
            </a:pPr>
            <a:endParaRPr lang="en-US" sz="1700" dirty="0">
              <a:solidFill>
                <a:srgbClr val="FF0000"/>
              </a:solidFill>
            </a:endParaRPr>
          </a:p>
          <a:p>
            <a:pPr lvl="0">
              <a:lnSpc>
                <a:spcPct val="100000"/>
              </a:lnSpc>
              <a:spcBef>
                <a:spcPct val="20000"/>
              </a:spcBef>
            </a:pPr>
            <a:r>
              <a:rPr lang="en-US" sz="1700" dirty="0">
                <a:solidFill>
                  <a:srgbClr val="FF0000"/>
                </a:solidFill>
              </a:rPr>
              <a:t>This is an example of the “Code” layout.</a:t>
            </a:r>
          </a:p>
          <a:p>
            <a:endParaRPr lang="en-US" dirty="0"/>
          </a:p>
          <a:p>
            <a:endParaRPr lang="en-US" dirty="0"/>
          </a:p>
        </p:txBody>
      </p:sp>
    </p:spTree>
    <p:extLst>
      <p:ext uri="{BB962C8B-B14F-4D97-AF65-F5344CB8AC3E}">
        <p14:creationId xmlns:p14="http://schemas.microsoft.com/office/powerpoint/2010/main" val="23175945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lstStyle/>
          <a:p>
            <a:r>
              <a:rPr lang="en-US" dirty="0"/>
              <a:t>Make sure you add a summary slide</a:t>
            </a:r>
          </a:p>
          <a:p>
            <a:r>
              <a:rPr lang="en-US" dirty="0"/>
              <a:t>Use 3-5 bullet points to reiterate key points</a:t>
            </a:r>
          </a:p>
          <a:p>
            <a:endParaRPr lang="en-US" dirty="0"/>
          </a:p>
          <a:p>
            <a:endParaRPr lang="en-US" dirty="0"/>
          </a:p>
          <a:p>
            <a:endParaRPr lang="en-US" dirty="0"/>
          </a:p>
          <a:p>
            <a:endParaRPr lang="en-US" dirty="0"/>
          </a:p>
          <a:p>
            <a:endParaRPr lang="en-US" dirty="0"/>
          </a:p>
          <a:p>
            <a:r>
              <a:rPr lang="en-US" dirty="0"/>
              <a:t>This is an example of the “Title and Content” layout.</a:t>
            </a:r>
          </a:p>
          <a:p>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@stephanevg</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3434434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@stephanevg</a:t>
            </a:r>
          </a:p>
        </p:txBody>
      </p:sp>
    </p:spTree>
    <p:extLst>
      <p:ext uri="{BB962C8B-B14F-4D97-AF65-F5344CB8AC3E}">
        <p14:creationId xmlns:p14="http://schemas.microsoft.com/office/powerpoint/2010/main" val="313276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Feel free to add information about yourself</a:t>
            </a:r>
          </a:p>
          <a:p>
            <a:r>
              <a:rPr lang="en-US" dirty="0"/>
              <a:t>You may advertise yourself or your company</a:t>
            </a:r>
          </a:p>
          <a:p>
            <a:endParaRPr lang="en-US" dirty="0"/>
          </a:p>
          <a:p>
            <a:r>
              <a:rPr lang="en-US" dirty="0"/>
              <a:t>Keep this slide at the end of your presentation</a:t>
            </a:r>
          </a:p>
          <a:p>
            <a:endParaRPr lang="en-US" dirty="0"/>
          </a:p>
          <a:p>
            <a:r>
              <a:rPr lang="en-US" dirty="0"/>
              <a:t>Do not use presentation time for your bio</a:t>
            </a:r>
          </a:p>
          <a:p>
            <a:r>
              <a:rPr lang="en-US" dirty="0"/>
              <a:t>Instead, your bio is published in the conference materials</a:t>
            </a:r>
          </a:p>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@stephanevg</a:t>
            </a:r>
            <a:endParaRPr lang="en-US" dirty="0"/>
          </a:p>
        </p:txBody>
      </p:sp>
    </p:spTree>
    <p:extLst>
      <p:ext uri="{BB962C8B-B14F-4D97-AF65-F5344CB8AC3E}">
        <p14:creationId xmlns:p14="http://schemas.microsoft.com/office/powerpoint/2010/main" val="184093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@stephanevg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@stephanevg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@stephanevg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@stephanevg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@stephanevg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a:xfrm>
            <a:off x="612976" y="2751062"/>
            <a:ext cx="9293024" cy="2387600"/>
          </a:xfrm>
        </p:spPr>
        <p:txBody>
          <a:bodyPr/>
          <a:lstStyle/>
          <a:p>
            <a:r>
              <a:rPr lang="en-US" dirty="0"/>
              <a:t>Create websites using PSHTML and Polaris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Stéphane van Gulick</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How to insert your Twitter handle</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357809" y="1423686"/>
            <a:ext cx="11688417" cy="4122349"/>
          </a:xfrm>
        </p:spPr>
        <p:txBody>
          <a:bodyPr>
            <a:normAutofit fontScale="92500" lnSpcReduction="20000"/>
          </a:bodyPr>
          <a:lstStyle/>
          <a:p>
            <a:r>
              <a:rPr lang="en-US" dirty="0"/>
              <a:t>1. On the </a:t>
            </a:r>
            <a:r>
              <a:rPr lang="en-US" b="1" dirty="0"/>
              <a:t>Insert</a:t>
            </a:r>
            <a:r>
              <a:rPr lang="en-US" dirty="0"/>
              <a:t> tab, select </a:t>
            </a:r>
            <a:r>
              <a:rPr lang="en-US" b="1" dirty="0"/>
              <a:t>Header &amp; Footer</a:t>
            </a:r>
            <a:r>
              <a:rPr lang="en-US" dirty="0"/>
              <a:t>.</a:t>
            </a:r>
          </a:p>
          <a:p>
            <a:r>
              <a:rPr lang="en-US" dirty="0"/>
              <a:t> </a:t>
            </a:r>
          </a:p>
          <a:p>
            <a:r>
              <a:rPr lang="en-US" dirty="0"/>
              <a:t>2. On the </a:t>
            </a:r>
            <a:r>
              <a:rPr lang="en-US" b="1" dirty="0"/>
              <a:t>Slide</a:t>
            </a:r>
            <a:r>
              <a:rPr lang="en-US" dirty="0"/>
              <a:t> tab, check the </a:t>
            </a:r>
            <a:r>
              <a:rPr lang="en-US" b="1" dirty="0"/>
              <a:t>Footer</a:t>
            </a:r>
            <a:r>
              <a:rPr lang="en-US" dirty="0"/>
              <a:t> box.</a:t>
            </a:r>
          </a:p>
          <a:p>
            <a:endParaRPr lang="en-US" dirty="0"/>
          </a:p>
          <a:p>
            <a:r>
              <a:rPr lang="en-US" dirty="0"/>
              <a:t>3. In the box below </a:t>
            </a:r>
            <a:r>
              <a:rPr lang="en-US" b="1" dirty="0"/>
              <a:t>Footer</a:t>
            </a:r>
            <a:r>
              <a:rPr lang="en-US" dirty="0"/>
              <a:t>, type your Twitter handle (e.g. @</a:t>
            </a:r>
            <a:r>
              <a:rPr lang="en-US" dirty="0" err="1"/>
              <a:t>PSConfEU</a:t>
            </a:r>
            <a:r>
              <a:rPr lang="en-US" dirty="0"/>
              <a:t>). </a:t>
            </a:r>
          </a:p>
          <a:p>
            <a:r>
              <a:rPr lang="en-US" dirty="0"/>
              <a:t> </a:t>
            </a:r>
          </a:p>
          <a:p>
            <a:r>
              <a:rPr lang="en-US" dirty="0"/>
              <a:t>4. To prevent the footer from appearing on the title slide, check the </a:t>
            </a:r>
            <a:r>
              <a:rPr lang="en-US" b="1" dirty="0"/>
              <a:t>Don't show on title slide </a:t>
            </a:r>
            <a:r>
              <a:rPr lang="en-US" dirty="0"/>
              <a:t>box.</a:t>
            </a:r>
          </a:p>
          <a:p>
            <a:endParaRPr lang="en-US" dirty="0"/>
          </a:p>
          <a:p>
            <a:r>
              <a:rPr lang="en-US" dirty="0"/>
              <a:t>5. Click </a:t>
            </a:r>
            <a:r>
              <a:rPr lang="en-US" b="1" dirty="0"/>
              <a:t>Apply to All </a:t>
            </a:r>
            <a:r>
              <a:rPr lang="en-US" dirty="0"/>
              <a:t>button.</a:t>
            </a:r>
          </a:p>
          <a:p>
            <a:endParaRPr lang="en-US" dirty="0"/>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@stephanevg</a:t>
            </a:r>
            <a:endParaRPr lang="en-US" dirty="0"/>
          </a:p>
        </p:txBody>
      </p:sp>
    </p:spTree>
    <p:extLst>
      <p:ext uri="{BB962C8B-B14F-4D97-AF65-F5344CB8AC3E}">
        <p14:creationId xmlns:p14="http://schemas.microsoft.com/office/powerpoint/2010/main" val="3219753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err="1"/>
              <a:t>Learn</a:t>
            </a:r>
            <a:r>
              <a:rPr lang="de-DE" dirty="0"/>
              <a:t> </a:t>
            </a:r>
            <a:r>
              <a:rPr lang="de-DE" dirty="0" err="1"/>
              <a:t>how</a:t>
            </a:r>
            <a:r>
              <a:rPr lang="de-DE" dirty="0"/>
              <a:t> </a:t>
            </a:r>
            <a:r>
              <a:rPr lang="de-DE" dirty="0" err="1"/>
              <a:t>to</a:t>
            </a:r>
            <a:r>
              <a:rPr lang="de-DE" dirty="0"/>
              <a:t>…</a:t>
            </a:r>
          </a:p>
          <a:p>
            <a:pPr marL="457200" indent="-457200">
              <a:buFont typeface="Arial" panose="020B0604020202020204" pitchFamily="34" charset="0"/>
              <a:buChar char="•"/>
            </a:pPr>
            <a:r>
              <a:rPr lang="de-DE" dirty="0" err="1"/>
              <a:t>Understand</a:t>
            </a:r>
            <a:r>
              <a:rPr lang="de-DE" dirty="0"/>
              <a:t> </a:t>
            </a:r>
            <a:r>
              <a:rPr lang="de-DE" dirty="0" err="1"/>
              <a:t>why</a:t>
            </a:r>
            <a:r>
              <a:rPr lang="de-DE" dirty="0"/>
              <a:t>…</a:t>
            </a:r>
          </a:p>
          <a:p>
            <a:pPr marL="457200" indent="-457200">
              <a:buFont typeface="Arial" panose="020B0604020202020204" pitchFamily="34" charset="0"/>
              <a:buChar char="•"/>
            </a:pPr>
            <a:r>
              <a:rPr lang="de-DE" dirty="0"/>
              <a:t>Be </a:t>
            </a:r>
            <a:r>
              <a:rPr lang="de-DE" dirty="0" err="1"/>
              <a:t>able</a:t>
            </a:r>
            <a:r>
              <a:rPr lang="de-DE" dirty="0"/>
              <a:t> </a:t>
            </a:r>
            <a:r>
              <a:rPr lang="de-DE" dirty="0" err="1"/>
              <a:t>to</a:t>
            </a:r>
            <a:r>
              <a:rPr lang="de-DE" dirty="0"/>
              <a:t>…</a:t>
            </a:r>
          </a:p>
          <a:p>
            <a:pPr marL="457200"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@stephanevg</a:t>
            </a:r>
            <a:endParaRPr lang="en-US" dirty="0"/>
          </a:p>
        </p:txBody>
      </p:sp>
    </p:spTree>
    <p:extLst>
      <p:ext uri="{BB962C8B-B14F-4D97-AF65-F5344CB8AC3E}">
        <p14:creationId xmlns:p14="http://schemas.microsoft.com/office/powerpoint/2010/main" val="138787037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0</TotalTime>
  <Words>1087</Words>
  <Application>Microsoft Office PowerPoint</Application>
  <PresentationFormat>Widescreen</PresentationFormat>
  <Paragraphs>133</Paragraphs>
  <Slides>17</Slides>
  <Notes>16</Notes>
  <HiddenSlides>1</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17</vt:i4>
      </vt:variant>
    </vt:vector>
  </HeadingPairs>
  <TitlesOfParts>
    <vt:vector size="26" baseType="lpstr">
      <vt:lpstr>Alfarn</vt:lpstr>
      <vt:lpstr>Segoe UI</vt:lpstr>
      <vt:lpstr>Calibri</vt:lpstr>
      <vt:lpstr>Consolas</vt:lpstr>
      <vt:lpstr>Stencil</vt:lpstr>
      <vt:lpstr>CarlMarx</vt:lpstr>
      <vt:lpstr>Arial</vt:lpstr>
      <vt:lpstr>Office</vt:lpstr>
      <vt:lpstr>Custom Design</vt:lpstr>
      <vt:lpstr>Create websites using PSHTML and Polaris</vt:lpstr>
      <vt:lpstr>PowerPoint Presentation</vt:lpstr>
      <vt:lpstr>PowerPoint Presentation</vt:lpstr>
      <vt:lpstr>PowerPoint Presentation</vt:lpstr>
      <vt:lpstr>PowerPoint Presentation</vt:lpstr>
      <vt:lpstr>PowerPoint Presentation</vt:lpstr>
      <vt:lpstr>Create websites using PSHTML and Polaris</vt:lpstr>
      <vt:lpstr>How to insert your Twitter handle</vt:lpstr>
      <vt:lpstr>This Session</vt:lpstr>
      <vt:lpstr>Agenda</vt:lpstr>
      <vt:lpstr>PowerPoint Presentation</vt:lpstr>
      <vt:lpstr>PowerPoint Presentation</vt:lpstr>
      <vt:lpstr>PowerPoint Presentation</vt:lpstr>
      <vt:lpstr>Summary</vt:lpstr>
      <vt:lpstr>PowerPoint Presentation</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Van Gulick Stéphane, INI-ONE-CIS-SDI-WOE</cp:lastModifiedBy>
  <cp:revision>13</cp:revision>
  <dcterms:created xsi:type="dcterms:W3CDTF">2019-04-18T11:57:57Z</dcterms:created>
  <dcterms:modified xsi:type="dcterms:W3CDTF">2019-05-29T12:45:52Z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e1fccfb-80ca-4fe1-a574-1516544edb53_Enabled">
    <vt:lpwstr>True</vt:lpwstr>
  </property>
  <property fmtid="{D5CDD505-2E9C-101B-9397-08002B2CF9AE}" pid="3" name="MSIP_Label_2e1fccfb-80ca-4fe1-a574-1516544edb53_SiteId">
    <vt:lpwstr>364e5b87-c1c7-420d-9bee-c35d19b557a1</vt:lpwstr>
  </property>
  <property fmtid="{D5CDD505-2E9C-101B-9397-08002B2CF9AE}" pid="4" name="MSIP_Label_2e1fccfb-80ca-4fe1-a574-1516544edb53_Owner">
    <vt:lpwstr>Stephane.VanGulick@swisscom.com</vt:lpwstr>
  </property>
  <property fmtid="{D5CDD505-2E9C-101B-9397-08002B2CF9AE}" pid="5" name="MSIP_Label_2e1fccfb-80ca-4fe1-a574-1516544edb53_SetDate">
    <vt:lpwstr>2019-05-28T08:15:44.0789731Z</vt:lpwstr>
  </property>
  <property fmtid="{D5CDD505-2E9C-101B-9397-08002B2CF9AE}" pid="6" name="MSIP_Label_2e1fccfb-80ca-4fe1-a574-1516544edb53_Name">
    <vt:lpwstr>C2 Internal</vt:lpwstr>
  </property>
  <property fmtid="{D5CDD505-2E9C-101B-9397-08002B2CF9AE}" pid="7" name="MSIP_Label_2e1fccfb-80ca-4fe1-a574-1516544edb53_Application">
    <vt:lpwstr>Microsoft Azure Information Protection</vt:lpwstr>
  </property>
  <property fmtid="{D5CDD505-2E9C-101B-9397-08002B2CF9AE}" pid="8" name="MSIP_Label_2e1fccfb-80ca-4fe1-a574-1516544edb53_Extended_MSFT_Method">
    <vt:lpwstr>Automatic</vt:lpwstr>
  </property>
  <property fmtid="{D5CDD505-2E9C-101B-9397-08002B2CF9AE}" pid="9" name="Sensitivity">
    <vt:lpwstr>C2 Internal</vt:lpwstr>
  </property>
</Properties>
</file>

<file path=docProps/thumbnail.jpeg>
</file>